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6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chloe1341#!/vizhome/Pac12_College_Lookup/College_Player_CrossTab?publish=yes" TargetMode="External"/><Relationship Id="rId2" Type="http://schemas.openxmlformats.org/officeDocument/2006/relationships/hyperlink" Target="https://public.tableau.com/profile/chloe1341#!/vizhome/Pac12_SchoolBars/Dashboard?publish=y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profile/chloe1341#!/vizhome/CollegeWinningPercent2/WinningPercent?publish=y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DE4D5-3888-E843-878A-6910A1F0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5"/>
            <a:ext cx="12162154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9917D0-EA2D-F842-9B6C-32852B36E7DF}"/>
              </a:ext>
            </a:extLst>
          </p:cNvPr>
          <p:cNvSpPr txBox="1"/>
          <p:nvPr/>
        </p:nvSpPr>
        <p:spPr>
          <a:xfrm>
            <a:off x="471488" y="557213"/>
            <a:ext cx="25218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CDATA</a:t>
            </a:r>
          </a:p>
          <a:p>
            <a:r>
              <a:rPr lang="en-US" dirty="0"/>
              <a:t>		    presents…</a:t>
            </a:r>
          </a:p>
        </p:txBody>
      </p:sp>
    </p:spTree>
    <p:extLst>
      <p:ext uri="{BB962C8B-B14F-4D97-AF65-F5344CB8AC3E}">
        <p14:creationId xmlns:p14="http://schemas.microsoft.com/office/powerpoint/2010/main" val="199172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A62B2-4DCC-1E40-B20C-21A9796E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832072"/>
          </a:xfrm>
        </p:spPr>
        <p:txBody>
          <a:bodyPr/>
          <a:lstStyle/>
          <a:p>
            <a:r>
              <a:rPr lang="en-US" sz="2800" dirty="0"/>
              <a:t>Recruiting Grade Impact on WIN% in PAC12 Football</a:t>
            </a:r>
          </a:p>
        </p:txBody>
      </p:sp>
      <p:pic>
        <p:nvPicPr>
          <p:cNvPr id="6" name="Final Project Intro.mov">
            <a:hlinkClick r:id="" action="ppaction://media"/>
            <a:extLst>
              <a:ext uri="{FF2B5EF4-FFF2-40B4-BE49-F238E27FC236}">
                <a16:creationId xmlns:a16="http://schemas.microsoft.com/office/drawing/2014/main" id="{B05F22F0-E2BD-2042-9352-CA033389DC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8875" y="2052638"/>
            <a:ext cx="6294438" cy="4195762"/>
          </a:xfrm>
        </p:spPr>
      </p:pic>
    </p:spTree>
    <p:extLst>
      <p:ext uri="{BB962C8B-B14F-4D97-AF65-F5344CB8AC3E}">
        <p14:creationId xmlns:p14="http://schemas.microsoft.com/office/powerpoint/2010/main" val="328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D429-5EA6-524E-AC7E-062E34BC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3014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9EF2-D132-7B4C-A517-8D6702A1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69986"/>
            <a:ext cx="8946541" cy="46626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2006-2019 college football recruiting classes, each player labeled from 1 to 5 stars depending on their skillset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Year by year analysis of the PAC12 division using Tableau</a:t>
            </a:r>
          </a:p>
          <a:p>
            <a:pPr lvl="1"/>
            <a:r>
              <a:rPr lang="en-US" u="sng" dirty="0">
                <a:hlinkClick r:id="rId2"/>
              </a:rPr>
              <a:t>https://public.tableau.com/profile/chloe1341#!/vizhome/Pac12_SchoolBars/Dashboard?publish=yes</a:t>
            </a:r>
            <a:endParaRPr lang="en-US" u="sng" dirty="0"/>
          </a:p>
          <a:p>
            <a:pPr lvl="1"/>
            <a:r>
              <a:rPr lang="en-US" u="sng" dirty="0">
                <a:hlinkClick r:id="rId3"/>
              </a:rPr>
              <a:t>https://public.tableau.com/profile/chloe1341#!/vizhome/Pac12_College_Lookup/College_Player_CrossTab?publish=yes</a:t>
            </a:r>
            <a:endParaRPr lang="en-US" u="sng" dirty="0"/>
          </a:p>
          <a:p>
            <a:pPr lvl="1"/>
            <a:r>
              <a:rPr lang="en-US" dirty="0">
                <a:hlinkClick r:id="rId4"/>
              </a:rPr>
              <a:t>https://public.tableau.com/profile/chloe1341#!/vizhome/CollegeWinningPercent2/WinningPercent?publish=yes</a:t>
            </a:r>
            <a:endParaRPr lang="en-US" dirty="0"/>
          </a:p>
          <a:p>
            <a:r>
              <a:rPr lang="en-US" dirty="0"/>
              <a:t>Also used Tableau to clean our data and extract CSV files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Merged WIN% data for each team with recruiting data to obtain final dataset used in our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0943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CDDD-0AC4-9144-9A02-91CCB39A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ANALYSIS – 1</a:t>
            </a:r>
            <a:r>
              <a:rPr lang="en-US" baseline="30000" dirty="0"/>
              <a:t>st</a:t>
            </a:r>
            <a:r>
              <a:rPr lang="en-US" dirty="0"/>
              <a:t> Year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77687-5DE7-564E-B062-78F2E03C8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4838218"/>
            <a:ext cx="8946541" cy="949124"/>
          </a:xfrm>
        </p:spPr>
        <p:txBody>
          <a:bodyPr/>
          <a:lstStyle/>
          <a:p>
            <a:r>
              <a:rPr lang="en-US" dirty="0"/>
              <a:t>From our findings, the first year impact of starred recruits on a team’s WIN% minimal at best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AF1224-EC51-0F42-AC14-1A6D5E30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2333628"/>
            <a:ext cx="10071100" cy="23622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C1F1C0-8CDA-D547-BE00-3D260D25D0BE}"/>
              </a:ext>
            </a:extLst>
          </p:cNvPr>
          <p:cNvSpPr txBox="1">
            <a:spLocks/>
          </p:cNvSpPr>
          <p:nvPr/>
        </p:nvSpPr>
        <p:spPr>
          <a:xfrm>
            <a:off x="1060450" y="1576012"/>
            <a:ext cx="8946541" cy="94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Trained our dataset correlating the number of starred recruits on a team with that given team’s WIN%</a:t>
            </a:r>
          </a:p>
        </p:txBody>
      </p:sp>
    </p:spTree>
    <p:extLst>
      <p:ext uri="{BB962C8B-B14F-4D97-AF65-F5344CB8AC3E}">
        <p14:creationId xmlns:p14="http://schemas.microsoft.com/office/powerpoint/2010/main" val="22587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C274-1BD4-C445-905F-C3956CBC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ANALYSIS – 1</a:t>
            </a:r>
            <a:r>
              <a:rPr lang="en-US" baseline="30000" dirty="0"/>
              <a:t>st</a:t>
            </a:r>
            <a:r>
              <a:rPr lang="en-US" dirty="0"/>
              <a:t> Year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8DB85-B01E-AD4B-BC1D-4181778F1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85888"/>
            <a:ext cx="8947521" cy="1200150"/>
          </a:xfrm>
        </p:spPr>
        <p:txBody>
          <a:bodyPr/>
          <a:lstStyle/>
          <a:p>
            <a:r>
              <a:rPr lang="en-US" dirty="0"/>
              <a:t>We separated each starred recruit and created scatter plots to analyze their impact separately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9964EB-DEF2-0C48-AF72-5C7DD213E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058" y="3221362"/>
            <a:ext cx="1956840" cy="1639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F1D3D8-BA80-2D4B-AB3D-41B3FCF00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139" y="4225613"/>
            <a:ext cx="1956840" cy="1613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5535DD-C039-0243-8FAC-6AC3A4DA7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427" y="2277271"/>
            <a:ext cx="1876979" cy="16398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BFC821-C019-EE45-A93A-0CB86F4F2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607" y="2277271"/>
            <a:ext cx="1976274" cy="16398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67E3D5-D884-C44C-A30A-A75B45615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020" y="4254189"/>
            <a:ext cx="1976274" cy="16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3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0E5C-8266-7248-ADA3-37DF897F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ANALYSIS – 3</a:t>
            </a:r>
            <a:r>
              <a:rPr lang="en-US" baseline="30000" dirty="0"/>
              <a:t>rd</a:t>
            </a:r>
            <a:r>
              <a:rPr lang="en-US" dirty="0"/>
              <a:t> Year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B7B77-1759-4C42-BE40-52C052A3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8551"/>
            <a:ext cx="8946541" cy="890307"/>
          </a:xfrm>
        </p:spPr>
        <p:txBody>
          <a:bodyPr/>
          <a:lstStyle/>
          <a:p>
            <a:r>
              <a:rPr lang="en-US" dirty="0"/>
              <a:t>We then analyzed if our scores would increase in a 3 year lagged model since NCAA rules regulate playing a minimum of 3 years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6602F7-FB08-9C43-8A36-7704BC158684}"/>
              </a:ext>
            </a:extLst>
          </p:cNvPr>
          <p:cNvSpPr txBox="1">
            <a:spLocks/>
          </p:cNvSpPr>
          <p:nvPr/>
        </p:nvSpPr>
        <p:spPr>
          <a:xfrm>
            <a:off x="1112837" y="4805654"/>
            <a:ext cx="8946541" cy="8903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Even though our testing scores increased, our training data decreased, suggesting no relevant correlation within a lagged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F03C1-A944-2D4F-82FD-EC060095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37" y="2474916"/>
            <a:ext cx="6448425" cy="22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6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3FBA-2073-7740-91C6-2E65EE2B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ANALYSIS – 3</a:t>
            </a:r>
            <a:r>
              <a:rPr lang="en-US" baseline="30000" dirty="0"/>
              <a:t>rd</a:t>
            </a:r>
            <a:r>
              <a:rPr lang="en-US" dirty="0"/>
              <a:t> Year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F02E7-8205-174D-A6BE-2DB659DAE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96532"/>
            <a:ext cx="8946541" cy="713431"/>
          </a:xfrm>
        </p:spPr>
        <p:txBody>
          <a:bodyPr/>
          <a:lstStyle/>
          <a:p>
            <a:r>
              <a:rPr lang="en-US" dirty="0"/>
              <a:t>3 year impact of recruits, separated by recruiting grade, we can conclude there still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92F08-4924-284B-964C-BA223F38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93" y="2411746"/>
            <a:ext cx="2323254" cy="1998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94AA2-D3DA-0A44-A907-092314B1B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68" y="4643585"/>
            <a:ext cx="2288530" cy="188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FEEAFB-280A-6846-A4B4-CA8DAAF65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775" y="2405959"/>
            <a:ext cx="2344159" cy="1998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A8A4F-278F-9B4D-B913-5F1D8FAAA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15" y="4643584"/>
            <a:ext cx="2351457" cy="18860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0C4F29-8428-3146-AD1E-7A94E00CF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214" y="3225982"/>
            <a:ext cx="2290222" cy="18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5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6C30B-1038-9C41-951A-3552B256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09E5-2E02-4F42-A777-A6E6E5BE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66754"/>
            <a:ext cx="8946541" cy="3252487"/>
          </a:xfrm>
        </p:spPr>
        <p:txBody>
          <a:bodyPr/>
          <a:lstStyle/>
          <a:p>
            <a:r>
              <a:rPr lang="en-US" dirty="0"/>
              <a:t>There was no relevant correlation between a team’s WIN% and the higher starred recruits it had in its recruiting class</a:t>
            </a:r>
          </a:p>
          <a:p>
            <a:r>
              <a:rPr lang="en-US" dirty="0"/>
              <a:t>The findings can be used to suggest a better use for the university funding put into recruiting athletes</a:t>
            </a:r>
          </a:p>
          <a:p>
            <a:pPr lvl="1"/>
            <a:r>
              <a:rPr lang="en-US" dirty="0"/>
              <a:t>OR the structure in place for analyzing athletes should be open to reconstruction</a:t>
            </a:r>
          </a:p>
          <a:p>
            <a:r>
              <a:rPr lang="en-US" dirty="0"/>
              <a:t>Further analysis can be made on a division to division scale to confirm or broaden our findings</a:t>
            </a:r>
          </a:p>
        </p:txBody>
      </p:sp>
    </p:spTree>
    <p:extLst>
      <p:ext uri="{BB962C8B-B14F-4D97-AF65-F5344CB8AC3E}">
        <p14:creationId xmlns:p14="http://schemas.microsoft.com/office/powerpoint/2010/main" val="897646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742</TotalTime>
  <Words>329</Words>
  <Application>Microsoft Macintosh PowerPoint</Application>
  <PresentationFormat>Widescreen</PresentationFormat>
  <Paragraphs>27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PowerPoint Presentation</vt:lpstr>
      <vt:lpstr>Recruiting Grade Impact on WIN% in PAC12 Football</vt:lpstr>
      <vt:lpstr>THE DATA</vt:lpstr>
      <vt:lpstr>THE ANALYSIS – 1st Year Impact</vt:lpstr>
      <vt:lpstr>THE ANALYSIS – 1st Year Impact</vt:lpstr>
      <vt:lpstr>THE ANALYSIS – 3rd Year Impact</vt:lpstr>
      <vt:lpstr>THE ANALYSIS – 3rd Year Impact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2019-10-25T02:53:13Z</dcterms:created>
  <dcterms:modified xsi:type="dcterms:W3CDTF">2019-10-26T17:22:28Z</dcterms:modified>
</cp:coreProperties>
</file>